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Average"/>
      <p:regular r:id="rId20"/>
    </p:embeddedFont>
    <p:embeddedFont>
      <p:font typeface="Oswald"/>
      <p:regular r:id="rId21"/>
      <p:bold r:id="rId22"/>
    </p:embeddedFont>
    <p:embeddedFont>
      <p:font typeface="Comfortaa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verage-regular.fntdata"/><Relationship Id="rId11" Type="http://schemas.openxmlformats.org/officeDocument/2006/relationships/slide" Target="slides/slide6.xml"/><Relationship Id="rId22" Type="http://schemas.openxmlformats.org/officeDocument/2006/relationships/font" Target="fonts/Oswald-bold.fntdata"/><Relationship Id="rId10" Type="http://schemas.openxmlformats.org/officeDocument/2006/relationships/slide" Target="slides/slide5.xml"/><Relationship Id="rId21" Type="http://schemas.openxmlformats.org/officeDocument/2006/relationships/font" Target="fonts/Oswald-regular.fntdata"/><Relationship Id="rId13" Type="http://schemas.openxmlformats.org/officeDocument/2006/relationships/slide" Target="slides/slide8.xml"/><Relationship Id="rId24" Type="http://schemas.openxmlformats.org/officeDocument/2006/relationships/font" Target="fonts/Comfortaa-bold.fntdata"/><Relationship Id="rId12" Type="http://schemas.openxmlformats.org/officeDocument/2006/relationships/slide" Target="slides/slide7.xml"/><Relationship Id="rId23" Type="http://schemas.openxmlformats.org/officeDocument/2006/relationships/font" Target="fonts/Comforta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758d4ea5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758d4ea5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758d4ea5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758d4ea5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758d4ea5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758d4ea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758d4ea5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758d4ea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758d4ea50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758d4ea5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758d4ea5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8758d4ea5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758d4ea5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758d4ea5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758d4ea5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758d4ea5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758d4ea50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758d4ea5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758d4ea5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758d4ea5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758d4ea5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758d4ea5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758d4ea5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758d4ea5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758d4ea5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758d4ea5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0" y="3954850"/>
            <a:ext cx="78015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COMPOSICIÓN DE LA CÁMARA</a:t>
            </a: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625" y="252050"/>
            <a:ext cx="5238750" cy="3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671250" y="3954850"/>
            <a:ext cx="78015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VELOCIDAD DE OBTURACIÓN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7" cy="3373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5129875" y="1482000"/>
            <a:ext cx="3823500" cy="2179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1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El obturador es un dispositivo mecánico muy preciso que al abrir y cerrarse permite el paso de luz hacia el sensor de la cámara.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025" y="742950"/>
            <a:ext cx="46863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6113750" y="2160950"/>
            <a:ext cx="2966700" cy="23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omfortaa"/>
              <a:buChar char="●"/>
            </a:pPr>
            <a:r>
              <a:rPr b="1" lang="es" sz="21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La velocidad de obturación se mide en segundos y fracciones de segundos.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00" y="326188"/>
            <a:ext cx="5808956" cy="4491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592800" y="4153600"/>
            <a:ext cx="7958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omfortaa"/>
              <a:buChar char="●"/>
            </a:pPr>
            <a:r>
              <a:rPr b="1" lang="es" sz="21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Mayor Número = Mayor Movimiento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275" y="1177975"/>
            <a:ext cx="7889925" cy="201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EJEMPLOS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699150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7650" y="157200"/>
            <a:ext cx="72580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13" y="152400"/>
            <a:ext cx="86037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/>
        </p:nvSpPr>
        <p:spPr>
          <a:xfrm>
            <a:off x="592800" y="4153600"/>
            <a:ext cx="7958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omfortaa"/>
              <a:buChar char="●"/>
            </a:pPr>
            <a:r>
              <a:rPr b="1" lang="es" sz="21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Menor Número</a:t>
            </a:r>
            <a:r>
              <a:rPr b="1" lang="es" sz="21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 = Menor MOVIMIENTO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613" y="665400"/>
            <a:ext cx="5982775" cy="28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EJEMPLOS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542925"/>
            <a:ext cx="6096000" cy="40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138" y="152400"/>
            <a:ext cx="321773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