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889990a0d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889990a0d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a6eac99d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a6eac99d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89990a0d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89990a0d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a6eac99d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a6eac99d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89990a0d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89990a0d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a6eac99d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a6eac99d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89990a0db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89990a0db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a6eac99d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a6eac99d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89990a0db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89990a0db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a6eac99d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a6eac99d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89990a0d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89990a0d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89990a0d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89990a0d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89990a0d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89990a0d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a6eac99d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a6eac99d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a6eac99d6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a6eac99d6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a6eac99d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a6eac99d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89990a0d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89990a0d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a6eac99d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a6eac99d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a6eac99d6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a6eac99d6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a6eac99d6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a6eac99d6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89990a0db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89990a0db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a6eac99d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a6eac99d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a6eac99d6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a6eac99d6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8a6eac99d6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8a6eac99d6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89990a0d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89990a0d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a6eac99d6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a6eac99d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a6eac99d6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a6eac99d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8a6eac99d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8a6eac99d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89990a0d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89990a0d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8a6eac99d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8a6eac99d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a6eac99d6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a6eac99d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89990a0db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889990a0db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8a6eac99d6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8a6eac99d6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8a70aa811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8a70aa811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8a70aa8113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8a70aa8113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679975"/>
            <a:ext cx="8520600" cy="111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PARTES DE LA CÁMARA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solidFill>
                  <a:srgbClr val="FFD966"/>
                </a:solidFill>
              </a:rPr>
              <a:t>CUERPO</a:t>
            </a:r>
            <a:endParaRPr sz="9600">
              <a:solidFill>
                <a:srgbClr val="FFD966"/>
              </a:solidFill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900" y="152400"/>
            <a:ext cx="584295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306850"/>
            <a:ext cx="8520600" cy="37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solidFill>
                  <a:srgbClr val="FFD966"/>
                </a:solidFill>
              </a:rPr>
              <a:t>VISOR O VIEW FINDER</a:t>
            </a:r>
            <a:endParaRPr sz="96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153" y="0"/>
            <a:ext cx="597969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1106125"/>
            <a:ext cx="8520600" cy="391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solidFill>
                  <a:srgbClr val="FFD966"/>
                </a:solidFill>
              </a:rPr>
              <a:t>PELÍCULA O PANTALLA DIGITAL</a:t>
            </a:r>
            <a:endParaRPr sz="96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SENSOR DIGITAL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125" y="633400"/>
            <a:ext cx="7143750" cy="387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 PELÍCULA ANTIGUA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038" y="1129100"/>
            <a:ext cx="4327925" cy="288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solidFill>
                  <a:srgbClr val="FFD966"/>
                </a:solidFill>
              </a:rPr>
              <a:t>OBJETIVO</a:t>
            </a:r>
            <a:endParaRPr sz="96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TIPOS DE </a:t>
            </a:r>
            <a:r>
              <a:rPr lang="es" sz="7200">
                <a:solidFill>
                  <a:srgbClr val="FFD966"/>
                </a:solidFill>
              </a:rPr>
              <a:t>OBJETIVOS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MACRO OBJETIVOS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725" y="955450"/>
            <a:ext cx="7135775" cy="302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350" y="1106725"/>
            <a:ext cx="6752576" cy="28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7748" y="690678"/>
            <a:ext cx="4531824" cy="320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TELE OBJETIVOS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1425" y="865600"/>
            <a:ext cx="7021150" cy="34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9771" y="325062"/>
            <a:ext cx="6744475" cy="449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 OBJETIVOS ANGULARES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7575" y="1194300"/>
            <a:ext cx="6674150" cy="272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89550"/>
            <a:ext cx="8839204" cy="3256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150" y="152400"/>
            <a:ext cx="722371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200">
                <a:solidFill>
                  <a:srgbClr val="FFD966"/>
                </a:solidFill>
              </a:rPr>
              <a:t> OBJETIVOS BÁSICOS</a:t>
            </a:r>
            <a:endParaRPr sz="72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262" y="152400"/>
            <a:ext cx="373547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04625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2"/>
          <p:cNvSpPr txBox="1"/>
          <p:nvPr>
            <p:ph idx="4294967295" type="ctrTitle"/>
          </p:nvPr>
        </p:nvSpPr>
        <p:spPr>
          <a:xfrm>
            <a:off x="311700" y="1679975"/>
            <a:ext cx="85206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SISTEMA REFLEX</a:t>
            </a:r>
            <a:endParaRPr sz="4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9750" y="96675"/>
            <a:ext cx="506450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250" y="152400"/>
            <a:ext cx="618950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5"/>
          <p:cNvSpPr txBox="1"/>
          <p:nvPr>
            <p:ph idx="4294967295" type="ctrTitle"/>
          </p:nvPr>
        </p:nvSpPr>
        <p:spPr>
          <a:xfrm>
            <a:off x="311700" y="1679975"/>
            <a:ext cx="85206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SISTEMAS NO REFLEX</a:t>
            </a:r>
            <a:endParaRPr sz="4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725" y="589625"/>
            <a:ext cx="8057425" cy="39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7"/>
          <p:cNvSpPr txBox="1"/>
          <p:nvPr>
            <p:ph idx="4294967295" type="ctrTitle"/>
          </p:nvPr>
        </p:nvSpPr>
        <p:spPr>
          <a:xfrm>
            <a:off x="311700" y="1679975"/>
            <a:ext cx="85206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LIMPIEZA DEL EQUIPO</a:t>
            </a:r>
            <a:endParaRPr sz="4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