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Montserrat"/>
      <p:regular r:id="rId20"/>
      <p:bold r:id="rId21"/>
      <p:italic r:id="rId22"/>
      <p:boldItalic r:id="rId23"/>
    </p:embeddedFont>
    <p:embeddedFont>
      <p:font typeface="Lato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regular.fntdata"/><Relationship Id="rId22" Type="http://schemas.openxmlformats.org/officeDocument/2006/relationships/font" Target="fonts/Montserrat-italic.fntdata"/><Relationship Id="rId21" Type="http://schemas.openxmlformats.org/officeDocument/2006/relationships/font" Target="fonts/Montserrat-bold.fntdata"/><Relationship Id="rId24" Type="http://schemas.openxmlformats.org/officeDocument/2006/relationships/font" Target="fonts/Lato-regular.fntdata"/><Relationship Id="rId23" Type="http://schemas.openxmlformats.org/officeDocument/2006/relationships/font" Target="fonts/Montserrat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ato-italic.fntdata"/><Relationship Id="rId25" Type="http://schemas.openxmlformats.org/officeDocument/2006/relationships/font" Target="fonts/Lato-bold.fntdata"/><Relationship Id="rId27" Type="http://schemas.openxmlformats.org/officeDocument/2006/relationships/font" Target="fonts/La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8a711a28e9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8a711a28e9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8a711a28e9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8a711a28e9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8a711a28e9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8a711a28e9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8a711a28e9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8a711a28e9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8a711a28e9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8a711a28e9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8a711a28e9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8a711a28e9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8a711a28e9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8a711a28e9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8a711a28e9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8a711a28e9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8a711a28e9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8a711a28e9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8a711a28e9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8a711a28e9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8a711a28e9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8a711a28e9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8a711a28e9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8a711a28e9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8a711a28e9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8a711a28e9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Configuración de la cámara</a:t>
            </a:r>
            <a:endParaRPr/>
          </a:p>
        </p:txBody>
      </p:sp>
      <p:sp>
        <p:nvSpPr>
          <p:cNvPr id="135" name="Google Shape;135;p13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Apertura del diafragma</a:t>
            </a:r>
            <a:endParaRPr/>
          </a:p>
        </p:txBody>
      </p:sp>
      <p:sp>
        <p:nvSpPr>
          <p:cNvPr id="141" name="Google Shape;141;p14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3350" y="120550"/>
            <a:ext cx="7258051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5838" y="152400"/>
            <a:ext cx="4912317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4075" y="1180975"/>
            <a:ext cx="6747775" cy="3873001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7"/>
          <p:cNvSpPr txBox="1"/>
          <p:nvPr>
            <p:ph idx="4294967295" type="ctrTitle"/>
          </p:nvPr>
        </p:nvSpPr>
        <p:spPr>
          <a:xfrm>
            <a:off x="1155750" y="232825"/>
            <a:ext cx="76461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Profundidad baja de campo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8"/>
          <p:cNvSpPr txBox="1"/>
          <p:nvPr>
            <p:ph type="ctrTitle"/>
          </p:nvPr>
        </p:nvSpPr>
        <p:spPr>
          <a:xfrm>
            <a:off x="3576975" y="177075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Profundidad media</a:t>
            </a:r>
            <a:endParaRPr/>
          </a:p>
        </p:txBody>
      </p:sp>
      <p:pic>
        <p:nvPicPr>
          <p:cNvPr id="163" name="Google Shape;16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8175" y="1554875"/>
            <a:ext cx="5381252" cy="358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9"/>
          <p:cNvSpPr txBox="1"/>
          <p:nvPr>
            <p:ph type="ctrTitle"/>
          </p:nvPr>
        </p:nvSpPr>
        <p:spPr>
          <a:xfrm>
            <a:off x="3576975" y="177075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Profundidad de campo</a:t>
            </a:r>
            <a:endParaRPr/>
          </a:p>
        </p:txBody>
      </p:sp>
      <p:pic>
        <p:nvPicPr>
          <p:cNvPr id="169" name="Google Shape;16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5425" y="1755975"/>
            <a:ext cx="5592850" cy="279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0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Sensibilidad del iso</a:t>
            </a:r>
            <a:endParaRPr/>
          </a:p>
        </p:txBody>
      </p:sp>
      <p:sp>
        <p:nvSpPr>
          <p:cNvPr id="175" name="Google Shape;175;p20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6100" y="450988"/>
            <a:ext cx="6368525" cy="424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Exposímetro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91350"/>
            <a:ext cx="8839200" cy="4474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7275" y="152400"/>
            <a:ext cx="618498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5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Ley de reciprocidad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