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5" roundtripDataSignature="AMtx7mie9MsVXf1lqdoGyL2chuCxiV4H7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" name="Google Shape;34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8919f39cff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" name="Google Shape;43;g8919f39cff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g8919f39cff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919f39cff_0_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g8919f39cff_0_4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g8919f39cff_0_4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919f39cff_0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g8919f39cff_0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g8919f39cff_0_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8919f39cff_0_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8919f39cff_0_4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g8919f39cff_0_4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8919f39cff_0_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g8919f39cff_0_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g8919f39cff_0_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8919f39cff_0_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8919f39cff_0_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g8919f39cff_0_2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8919f39cff_0_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8919f39cff_0_5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g8919f39cff_0_5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8919f39cff_0_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g8919f39cff_0_3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g8919f39cff_0_3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8919f39cff_0_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g8919f39cff_0_5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g8919f39cff_0_5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iapositiva de título" showMasterSp="0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0" name="Google Shape;20;p5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50800" rotWithShape="0" algn="ctr">
              <a:srgbClr val="000000">
                <a:alpha val="6588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5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cap="sq" cmpd="sng" w="9525">
            <a:solidFill>
              <a:srgbClr val="FEFEF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" name="Google Shape;23;p5"/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24" name="Google Shape;24;p5"/>
            <p:cNvCxnSpPr/>
            <p:nvPr/>
          </p:nvCxnSpPr>
          <p:spPr>
            <a:xfrm>
              <a:off x="5250180" y="1267730"/>
              <a:ext cx="0" cy="612648"/>
            </a:xfrm>
            <a:prstGeom prst="straightConnector1">
              <a:avLst/>
            </a:prstGeom>
            <a:solidFill>
              <a:srgbClr val="FEFEFE"/>
            </a:soli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5" name="Google Shape;25;p5"/>
            <p:cNvCxnSpPr/>
            <p:nvPr/>
          </p:nvCxnSpPr>
          <p:spPr>
            <a:xfrm>
              <a:off x="6941820" y="1267730"/>
              <a:ext cx="0" cy="612648"/>
            </a:xfrm>
            <a:prstGeom prst="straightConnector1">
              <a:avLst/>
            </a:prstGeom>
            <a:solidFill>
              <a:srgbClr val="FEFEFE"/>
            </a:soli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6" name="Google Shape;26;p5"/>
            <p:cNvCxnSpPr/>
            <p:nvPr/>
          </p:nvCxnSpPr>
          <p:spPr>
            <a:xfrm>
              <a:off x="5250180" y="1883664"/>
              <a:ext cx="1691640" cy="0"/>
            </a:xfrm>
            <a:prstGeom prst="straightConnector1">
              <a:avLst/>
            </a:prstGeom>
            <a:solidFill>
              <a:srgbClr val="FEFEFE"/>
            </a:soli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7" name="Google Shape;27;p5"/>
          <p:cNvSpPr txBox="1"/>
          <p:nvPr>
            <p:ph type="ctrTitle"/>
          </p:nvPr>
        </p:nvSpPr>
        <p:spPr>
          <a:xfrm>
            <a:off x="1629103" y="2244830"/>
            <a:ext cx="8933796" cy="2437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6800"/>
              <a:buFont typeface="Avenir"/>
              <a:buNone/>
              <a:defRPr b="0" sz="6800" cap="none">
                <a:solidFill>
                  <a:srgbClr val="FEFEF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subTitle"/>
          </p:nvPr>
        </p:nvSpPr>
        <p:spPr>
          <a:xfrm>
            <a:off x="1629101" y="4682062"/>
            <a:ext cx="8936846" cy="4572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FEFEFE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9" name="Google Shape;29;p5"/>
          <p:cNvSpPr txBox="1"/>
          <p:nvPr>
            <p:ph idx="10" type="dt"/>
          </p:nvPr>
        </p:nvSpPr>
        <p:spPr>
          <a:xfrm>
            <a:off x="5318760" y="1341256"/>
            <a:ext cx="1554480" cy="48554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1" type="ftr"/>
          </p:nvPr>
        </p:nvSpPr>
        <p:spPr>
          <a:xfrm>
            <a:off x="1629100" y="5177408"/>
            <a:ext cx="5730295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EFEFE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606920" y="5177408"/>
            <a:ext cx="19559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800" u="none" cap="none" strike="noStrike">
                <a:solidFill>
                  <a:srgbClr val="FEFEF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b="0" i="0" sz="800" u="none" cap="none" strike="noStrike">
                <a:solidFill>
                  <a:srgbClr val="FEFEFE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b="0" i="0" sz="800" u="none" cap="none" strike="noStrike">
                <a:solidFill>
                  <a:srgbClr val="FEFEFE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b="0" i="0" sz="800" u="none" cap="none" strike="noStrike">
                <a:solidFill>
                  <a:srgbClr val="FEFEFE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b="0" i="0" sz="800" u="none" cap="none" strike="noStrike">
                <a:solidFill>
                  <a:srgbClr val="FEFEFE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b="0" i="0" sz="800" u="none" cap="none" strike="noStrike">
                <a:solidFill>
                  <a:srgbClr val="FEFEFE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b="0" i="0" sz="800" u="none" cap="none" strike="noStrike">
                <a:solidFill>
                  <a:srgbClr val="FEFEFE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b="0" i="0" sz="800" u="none" cap="none" strike="noStrike">
                <a:solidFill>
                  <a:srgbClr val="FEFEFE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b="0" i="0" sz="800" u="none" cap="none" strike="noStrike">
                <a:solidFill>
                  <a:srgbClr val="FEFEFE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" name="Google Shape;11;p3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dk1">
              <a:alpha val="6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3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cap="sq" cmpd="sng" w="9525">
            <a:solidFill>
              <a:srgbClr val="FEFEF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3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000"/>
              <a:buFont typeface="Avenir"/>
              <a:buNone/>
              <a:defRPr b="0" i="0" sz="4000" u="none" cap="none" strike="noStrike">
                <a:solidFill>
                  <a:srgbClr val="FEFEF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3850" lvl="0" marL="457200" marR="0" rtl="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rgbClr val="FEFEFE"/>
              </a:buClr>
              <a:buSzPts val="1500"/>
              <a:buFont typeface="Garamond"/>
              <a:buChar char="◦"/>
              <a:defRPr b="0" i="0" sz="15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11150" lvl="1" marL="914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300"/>
              <a:buFont typeface="Garamond"/>
              <a:buChar char="◦"/>
              <a:defRPr b="0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200"/>
              <a:buFont typeface="Garamond"/>
              <a:buChar char="◦"/>
              <a:defRPr b="0" i="0" sz="12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200"/>
              <a:buFont typeface="Garamond"/>
              <a:buChar char="◦"/>
              <a:defRPr b="0" i="0" sz="12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200"/>
              <a:buFont typeface="Garamond"/>
              <a:buChar char="◦"/>
              <a:defRPr b="0" i="0" sz="12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10" type="dt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rgbClr val="FEFEF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1" type="ftr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rgbClr val="FEFEF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FEFEF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FEFEFE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FEFEFE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FEFEFE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FEFEFE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FEFEFE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FEFEFE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FEFEFE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FEFEFE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1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" y="-839"/>
            <a:ext cx="1219198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/>
          <p:nvPr/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1"/>
          <p:cNvSpPr/>
          <p:nvPr/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cap="sq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1"/>
          <p:cNvSpPr txBox="1"/>
          <p:nvPr>
            <p:ph type="ctrTitle"/>
          </p:nvPr>
        </p:nvSpPr>
        <p:spPr>
          <a:xfrm>
            <a:off x="6033793" y="2740183"/>
            <a:ext cx="4775100" cy="163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</a:pPr>
            <a:r>
              <a:rPr lang="es-ES" sz="4400">
                <a:solidFill>
                  <a:schemeClr val="lt1"/>
                </a:solidFill>
              </a:rPr>
              <a:t>Formatos de </a:t>
            </a:r>
            <a:r>
              <a:rPr lang="es-ES" sz="4400">
                <a:solidFill>
                  <a:schemeClr val="lt1"/>
                </a:solidFill>
              </a:rPr>
              <a:t>fotografía (RAW-FINE)</a:t>
            </a:r>
            <a:r>
              <a:rPr lang="es-ES" sz="4400">
                <a:solidFill>
                  <a:schemeClr val="lt1"/>
                </a:solidFill>
              </a:rPr>
              <a:t> </a:t>
            </a:r>
            <a:endParaRPr sz="4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1"/>
        </a:soli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g8919f39cff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" y="-839"/>
            <a:ext cx="1219198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g8919f39cff_0_0"/>
          <p:cNvSpPr/>
          <p:nvPr/>
        </p:nvSpPr>
        <p:spPr>
          <a:xfrm>
            <a:off x="5695067" y="1808532"/>
            <a:ext cx="5452500" cy="32409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g8919f39cff_0_0"/>
          <p:cNvSpPr/>
          <p:nvPr/>
        </p:nvSpPr>
        <p:spPr>
          <a:xfrm>
            <a:off x="5861010" y="1975054"/>
            <a:ext cx="5120700" cy="2907900"/>
          </a:xfrm>
          <a:prstGeom prst="rect">
            <a:avLst/>
          </a:prstGeom>
          <a:noFill/>
          <a:ln cap="sq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g8919f39cff_0_0"/>
          <p:cNvSpPr txBox="1"/>
          <p:nvPr>
            <p:ph type="ctrTitle"/>
          </p:nvPr>
        </p:nvSpPr>
        <p:spPr>
          <a:xfrm>
            <a:off x="6033793" y="2613608"/>
            <a:ext cx="4775100" cy="163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</a:pPr>
            <a:r>
              <a:rPr lang="es-ES" sz="4400">
                <a:solidFill>
                  <a:schemeClr val="lt1"/>
                </a:solidFill>
              </a:rPr>
              <a:t>RAW</a:t>
            </a:r>
            <a:endParaRPr sz="4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g8919f39cff_0_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" y="-839"/>
            <a:ext cx="1219198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g8919f39cff_0_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" y="-839"/>
            <a:ext cx="1219198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g8919f39cff_0_9"/>
          <p:cNvSpPr/>
          <p:nvPr/>
        </p:nvSpPr>
        <p:spPr>
          <a:xfrm>
            <a:off x="5695067" y="1808532"/>
            <a:ext cx="5452500" cy="32409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g8919f39cff_0_9"/>
          <p:cNvSpPr/>
          <p:nvPr/>
        </p:nvSpPr>
        <p:spPr>
          <a:xfrm>
            <a:off x="5861010" y="1975054"/>
            <a:ext cx="5120700" cy="2907900"/>
          </a:xfrm>
          <a:prstGeom prst="rect">
            <a:avLst/>
          </a:prstGeom>
          <a:noFill/>
          <a:ln cap="sq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g8919f39cff_0_9"/>
          <p:cNvSpPr txBox="1"/>
          <p:nvPr>
            <p:ph type="ctrTitle"/>
          </p:nvPr>
        </p:nvSpPr>
        <p:spPr>
          <a:xfrm>
            <a:off x="6033793" y="2613608"/>
            <a:ext cx="4775100" cy="163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</a:pPr>
            <a:r>
              <a:rPr lang="es-ES" sz="4400">
                <a:solidFill>
                  <a:schemeClr val="lt1"/>
                </a:solidFill>
              </a:rPr>
              <a:t>FINE</a:t>
            </a:r>
            <a:endParaRPr sz="4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g8919f39cff_0_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" y="-839"/>
            <a:ext cx="1219198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1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g8919f39cff_0_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" y="-839"/>
            <a:ext cx="1219198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g8919f39cff_0_17"/>
          <p:cNvSpPr/>
          <p:nvPr/>
        </p:nvSpPr>
        <p:spPr>
          <a:xfrm>
            <a:off x="5695067" y="1808532"/>
            <a:ext cx="5452500" cy="32409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g8919f39cff_0_17"/>
          <p:cNvSpPr/>
          <p:nvPr/>
        </p:nvSpPr>
        <p:spPr>
          <a:xfrm>
            <a:off x="5861010" y="1975054"/>
            <a:ext cx="5120700" cy="2907900"/>
          </a:xfrm>
          <a:prstGeom prst="rect">
            <a:avLst/>
          </a:prstGeom>
          <a:noFill/>
          <a:ln cap="sq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g8919f39cff_0_17"/>
          <p:cNvSpPr txBox="1"/>
          <p:nvPr>
            <p:ph type="ctrTitle"/>
          </p:nvPr>
        </p:nvSpPr>
        <p:spPr>
          <a:xfrm>
            <a:off x="6033793" y="2613608"/>
            <a:ext cx="4775100" cy="163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</a:pPr>
            <a:r>
              <a:rPr lang="es-ES" sz="4400">
                <a:solidFill>
                  <a:schemeClr val="lt1"/>
                </a:solidFill>
              </a:rPr>
              <a:t>Revelado camera RAW y LIGHTROOM</a:t>
            </a:r>
            <a:endParaRPr sz="4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g8919f39cff_0_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" y="-839"/>
            <a:ext cx="1219198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g8919f39cff_0_25"/>
          <p:cNvSpPr/>
          <p:nvPr/>
        </p:nvSpPr>
        <p:spPr>
          <a:xfrm>
            <a:off x="5695067" y="1808532"/>
            <a:ext cx="5452500" cy="32409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g8919f39cff_0_25"/>
          <p:cNvSpPr/>
          <p:nvPr/>
        </p:nvSpPr>
        <p:spPr>
          <a:xfrm>
            <a:off x="5861010" y="1975054"/>
            <a:ext cx="5120700" cy="2907900"/>
          </a:xfrm>
          <a:prstGeom prst="rect">
            <a:avLst/>
          </a:prstGeom>
          <a:noFill/>
          <a:ln cap="sq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g8919f39cff_0_25"/>
          <p:cNvSpPr txBox="1"/>
          <p:nvPr>
            <p:ph type="ctrTitle"/>
          </p:nvPr>
        </p:nvSpPr>
        <p:spPr>
          <a:xfrm>
            <a:off x="6033793" y="2613608"/>
            <a:ext cx="4775100" cy="163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</a:pPr>
            <a:r>
              <a:rPr lang="es-ES" sz="4400">
                <a:solidFill>
                  <a:schemeClr val="lt1"/>
                </a:solidFill>
              </a:rPr>
              <a:t>RAW</a:t>
            </a:r>
            <a:endParaRPr sz="4400">
              <a:solidFill>
                <a:schemeClr val="lt1"/>
              </a:solidFill>
            </a:endParaRPr>
          </a:p>
        </p:txBody>
      </p:sp>
      <p:pic>
        <p:nvPicPr>
          <p:cNvPr id="89" name="Google Shape;89;g8919f39cff_0_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563" y="2355450"/>
            <a:ext cx="5229225" cy="23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1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g8919f39cff_0_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" y="-839"/>
            <a:ext cx="1219198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g8919f39cff_0_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" y="-839"/>
            <a:ext cx="1219198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g8919f39cff_0_33"/>
          <p:cNvSpPr/>
          <p:nvPr/>
        </p:nvSpPr>
        <p:spPr>
          <a:xfrm>
            <a:off x="5695067" y="1808532"/>
            <a:ext cx="5452500" cy="32409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g8919f39cff_0_33"/>
          <p:cNvSpPr/>
          <p:nvPr/>
        </p:nvSpPr>
        <p:spPr>
          <a:xfrm>
            <a:off x="5861010" y="1975054"/>
            <a:ext cx="5120700" cy="2907900"/>
          </a:xfrm>
          <a:prstGeom prst="rect">
            <a:avLst/>
          </a:prstGeom>
          <a:noFill/>
          <a:ln cap="sq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g8919f39cff_0_33"/>
          <p:cNvSpPr txBox="1"/>
          <p:nvPr>
            <p:ph type="ctrTitle"/>
          </p:nvPr>
        </p:nvSpPr>
        <p:spPr>
          <a:xfrm>
            <a:off x="6033793" y="2613608"/>
            <a:ext cx="4775100" cy="163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</a:pPr>
            <a:r>
              <a:rPr lang="es-ES" sz="4400">
                <a:solidFill>
                  <a:schemeClr val="lt1"/>
                </a:solidFill>
              </a:rPr>
              <a:t>LIGHTROOM</a:t>
            </a:r>
            <a:endParaRPr sz="4400">
              <a:solidFill>
                <a:schemeClr val="lt1"/>
              </a:solidFill>
            </a:endParaRPr>
          </a:p>
        </p:txBody>
      </p:sp>
      <p:pic>
        <p:nvPicPr>
          <p:cNvPr id="105" name="Google Shape;105;g8919f39cff_0_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82143" y="2173388"/>
            <a:ext cx="2567784" cy="251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1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g8919f39cff_0_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" y="-839"/>
            <a:ext cx="1219198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avonVTI">
  <a:themeElements>
    <a:clrScheme name="Blue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2020-06-18T03:39:37Z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