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Roboto Slab"/>
      <p:regular r:id="rId34"/>
      <p:bold r:id="rId35"/>
    </p:embeddedFont>
    <p:embeddedFont>
      <p:font typeface="Robo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obotoSlab-bold.fntdata"/><Relationship Id="rId12" Type="http://schemas.openxmlformats.org/officeDocument/2006/relationships/slide" Target="slides/slide7.xml"/><Relationship Id="rId34" Type="http://schemas.openxmlformats.org/officeDocument/2006/relationships/font" Target="fonts/RobotoSlab-regular.fntdata"/><Relationship Id="rId15" Type="http://schemas.openxmlformats.org/officeDocument/2006/relationships/slide" Target="slides/slide10.xml"/><Relationship Id="rId37" Type="http://schemas.openxmlformats.org/officeDocument/2006/relationships/font" Target="fonts/Roboto-bold.fntdata"/><Relationship Id="rId14" Type="http://schemas.openxmlformats.org/officeDocument/2006/relationships/slide" Target="slides/slide9.xml"/><Relationship Id="rId36" Type="http://schemas.openxmlformats.org/officeDocument/2006/relationships/font" Target="fonts/Roboto-regular.fntdata"/><Relationship Id="rId17" Type="http://schemas.openxmlformats.org/officeDocument/2006/relationships/slide" Target="slides/slide12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91fda8bdd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91fda8bdd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91fda8bdd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91fda8bdd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91fda8bdd_1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91fda8bdd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91fda8bdd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91fda8bdd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91fda8bdd_1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91fda8bdd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91fda8bdd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91fda8bdd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91fda8bdd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91fda8bdd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91fda8bdd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91fda8bdd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91fda8bdd_1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91fda8bdd_1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1fda8bdd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1fda8bdd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91fda8bdd_1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91fda8bdd_1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91fda8bdd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91fda8bdd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91fda8bdd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91fda8bdd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91fda8bdd_1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91fda8bdd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891fda8bdd_1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891fda8bdd_1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91fda8bdd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91fda8bdd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91fda8bdd_1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891fda8bdd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91fda8bdd_1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91fda8bdd_1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91fda8bdd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91fda8bdd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891fda8bdd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891fda8bdd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891fda8bdd_1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891fda8bdd_1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91fda8bdd_1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91fda8bdd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891fda8bdd_1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891fda8bdd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891fda8bdd_1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891fda8bdd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91fda8bdd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91fda8bdd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891fda8bdd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891fda8bdd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891fda8bdd_1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891fda8bdd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Composiciones creativas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Ley de tercios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666750"/>
            <a:ext cx="7620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5513" y="943125"/>
            <a:ext cx="4752975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Planimetría y su significado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63" y="152400"/>
            <a:ext cx="841227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1075" y="0"/>
            <a:ext cx="461746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Angulación y sus usos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3125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000" y="766763"/>
            <a:ext cx="3810000" cy="360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Perspectiva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0600" y="152400"/>
            <a:ext cx="657704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Línea de horizonte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725" y="647436"/>
            <a:ext cx="6096548" cy="384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2738" y="629800"/>
            <a:ext cx="5178524" cy="3883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Líneas curvas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6763" y="349087"/>
            <a:ext cx="6750477" cy="444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938" y="395975"/>
            <a:ext cx="6524124" cy="435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2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Mirada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152400"/>
            <a:ext cx="725805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475" y="1074200"/>
            <a:ext cx="5843051" cy="292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Ritmo y repetición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913" y="152400"/>
            <a:ext cx="7270169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8"/>
          <p:cNvSpPr txBox="1"/>
          <p:nvPr>
            <p:ph type="ctrTitle"/>
          </p:nvPr>
        </p:nvSpPr>
        <p:spPr>
          <a:xfrm>
            <a:off x="1680302" y="180995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Temperatura de color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89863"/>
            <a:ext cx="8839201" cy="3163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600" y="995350"/>
            <a:ext cx="4876800" cy="3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