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91ee5cf8e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91ee5cf8e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91ee5cf8e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91ee5cf8e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91ee5cf8e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91ee5cf8e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91ee5cf8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91ee5cf8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91ee5cf8e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91ee5cf8e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91ee5cf8e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91ee5cf8e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91ee5cf8e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91ee5cf8e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891ee5cf8e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891ee5cf8e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91ee5cf8e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91ee5cf8e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Enfoque Manual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50" y="152400"/>
            <a:ext cx="725805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Enfoque Automático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4625" y="1099875"/>
            <a:ext cx="4286250" cy="262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Enfoque selectivo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325" y="152400"/>
            <a:ext cx="72580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Puntos de enfoque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6688" y="152400"/>
            <a:ext cx="597063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Distancias focales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175" y="399225"/>
            <a:ext cx="6648450" cy="447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